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71BD1C-19C7-4ABF-9040-4E6CF3C41BE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CEEE2A-A707-497E-B68E-9BF1DA524D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States Becomes a World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Postwar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Soviet Union was formed</a:t>
            </a:r>
          </a:p>
          <a:p>
            <a:r>
              <a:rPr lang="en-US" dirty="0" smtClean="0"/>
              <a:t>US scared Soviets were wanting to spread communism throughout the world. </a:t>
            </a:r>
          </a:p>
          <a:p>
            <a:pPr lvl="1"/>
            <a:r>
              <a:rPr lang="en-US" dirty="0" smtClean="0"/>
              <a:t>This lead to the Cold War.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Labor force </a:t>
            </a:r>
            <a:r>
              <a:rPr lang="en-US" dirty="0" smtClean="0"/>
              <a:t>– supply of workers.</a:t>
            </a:r>
          </a:p>
          <a:p>
            <a:r>
              <a:rPr lang="en-US" b="1" u="sng" dirty="0" smtClean="0"/>
              <a:t>Settlement house </a:t>
            </a:r>
            <a:r>
              <a:rPr lang="en-US" dirty="0" smtClean="0"/>
              <a:t>– community center for poor immigrants</a:t>
            </a:r>
          </a:p>
          <a:p>
            <a:r>
              <a:rPr lang="en-US" b="1" u="sng" dirty="0" smtClean="0"/>
              <a:t>Homestead Act </a:t>
            </a:r>
            <a:r>
              <a:rPr lang="en-US" dirty="0" smtClean="0"/>
              <a:t>– gave 160 acres of land to any adult willing to farm it and live on it for 5 years. </a:t>
            </a:r>
          </a:p>
          <a:p>
            <a:r>
              <a:rPr lang="en-US" b="1" u="sng" dirty="0" smtClean="0"/>
              <a:t>Communism</a:t>
            </a:r>
            <a:r>
              <a:rPr lang="en-US" dirty="0" smtClean="0"/>
              <a:t> – state owns all industries </a:t>
            </a:r>
          </a:p>
          <a:p>
            <a:r>
              <a:rPr lang="en-US" b="1" u="sng" dirty="0" smtClean="0"/>
              <a:t>Cold War </a:t>
            </a:r>
            <a:r>
              <a:rPr lang="en-US" dirty="0" smtClean="0"/>
              <a:t>– period of great tension, but not actual war between US and Russia </a:t>
            </a:r>
          </a:p>
          <a:p>
            <a:r>
              <a:rPr lang="en-US" b="1" u="sng" dirty="0" smtClean="0"/>
              <a:t>Civil rights movement </a:t>
            </a:r>
            <a:r>
              <a:rPr lang="en-US" dirty="0" smtClean="0"/>
              <a:t>– large group of people who worked together in the 1960’s to end segregation.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United States From 1865 to 1914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Industrial Revolution made things much easier for the middle class. </a:t>
            </a:r>
          </a:p>
          <a:p>
            <a:r>
              <a:rPr lang="en-US" dirty="0" smtClean="0"/>
              <a:t>1800’s a handful of people had millions in industry</a:t>
            </a:r>
          </a:p>
          <a:p>
            <a:r>
              <a:rPr lang="en-US" dirty="0" smtClean="0"/>
              <a:t>We still had the city slums and many living there spoke little to no English.</a:t>
            </a:r>
          </a:p>
          <a:p>
            <a:r>
              <a:rPr lang="en-US" dirty="0" smtClean="0"/>
              <a:t>Small children had to work to make ends meet. </a:t>
            </a:r>
          </a:p>
          <a:p>
            <a:pPr lvl="1"/>
            <a:r>
              <a:rPr lang="en-US" dirty="0" smtClean="0"/>
              <a:t>These things lead to settlement houses being built.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United States From 1865 to 1914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Homestead Act 1862 allowed poorer families to move to the Midwest to farm.  </a:t>
            </a:r>
          </a:p>
          <a:p>
            <a:pPr lvl="1"/>
            <a:r>
              <a:rPr lang="en-US" dirty="0" smtClean="0"/>
              <a:t>Wasn’t easy trees and water were in short supply</a:t>
            </a:r>
          </a:p>
          <a:p>
            <a:pPr lvl="1"/>
            <a:r>
              <a:rPr lang="en-US" dirty="0" smtClean="0"/>
              <a:t>Insects</a:t>
            </a:r>
          </a:p>
          <a:p>
            <a:pPr lvl="1"/>
            <a:r>
              <a:rPr lang="en-US" dirty="0" smtClean="0"/>
              <a:t>Prairie fires</a:t>
            </a:r>
          </a:p>
          <a:p>
            <a:pPr lvl="1"/>
            <a:r>
              <a:rPr lang="en-US" dirty="0" smtClean="0"/>
              <a:t>Indiana like seasons (HOT and COLD)</a:t>
            </a:r>
          </a:p>
          <a:p>
            <a:pPr lvl="1"/>
            <a:r>
              <a:rPr lang="en-US" dirty="0" smtClean="0"/>
              <a:t>Railroads helped speed up settlement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Billionaire Families from the Industrial Revolution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Rockefeller</a:t>
            </a:r>
          </a:p>
          <a:p>
            <a:pPr lvl="1"/>
            <a:r>
              <a:rPr lang="en-US" dirty="0" smtClean="0"/>
              <a:t>Steel</a:t>
            </a:r>
          </a:p>
          <a:p>
            <a:r>
              <a:rPr lang="en-US" dirty="0" smtClean="0"/>
              <a:t>Vanderbilt</a:t>
            </a:r>
          </a:p>
          <a:p>
            <a:pPr lvl="1"/>
            <a:r>
              <a:rPr lang="en-US" dirty="0" smtClean="0"/>
              <a:t>Railroads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898" y="4708981"/>
            <a:ext cx="3299302" cy="2039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338" y="1574025"/>
            <a:ext cx="2156062" cy="2979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657" y="3962400"/>
            <a:ext cx="1524000" cy="20346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945373"/>
            <a:ext cx="1420955" cy="2051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517" y="2057400"/>
            <a:ext cx="2680683" cy="178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Expanding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expanded beyond it’s boarders.  Secretary of State William Seward arranged for the US to buy Alaska from Russia.</a:t>
            </a:r>
          </a:p>
          <a:p>
            <a:r>
              <a:rPr lang="en-US" dirty="0" smtClean="0"/>
              <a:t>The United States took control of Hawaii in 1898.</a:t>
            </a:r>
          </a:p>
          <a:p>
            <a:r>
              <a:rPr lang="en-US" dirty="0" smtClean="0"/>
              <a:t>We also have control of Puerto Rico, Guam, and the Philippines.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at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1914 World War 1 broke out in Europe</a:t>
            </a:r>
          </a:p>
          <a:p>
            <a:pPr lvl="1"/>
            <a:r>
              <a:rPr lang="en-US" dirty="0" smtClean="0"/>
              <a:t>Woodrow Wilson didn’t declare war until Germany began sinking American ships</a:t>
            </a:r>
          </a:p>
          <a:p>
            <a:pPr lvl="1"/>
            <a:r>
              <a:rPr lang="en-US" dirty="0" smtClean="0"/>
              <a:t>Allied Powers – US, Great Britain, and France</a:t>
            </a:r>
          </a:p>
          <a:p>
            <a:pPr lvl="1"/>
            <a:r>
              <a:rPr lang="en-US" dirty="0" smtClean="0"/>
              <a:t>Central Powers – Germany, Austria-Hungary, and Turkey</a:t>
            </a:r>
          </a:p>
          <a:p>
            <a:pPr lvl="1"/>
            <a:r>
              <a:rPr lang="en-US" dirty="0" smtClean="0"/>
              <a:t>Allied won 4 years later in 1918.</a:t>
            </a:r>
          </a:p>
          <a:p>
            <a:pPr lvl="1"/>
            <a:r>
              <a:rPr lang="en-US" dirty="0" smtClean="0"/>
              <a:t>The Peace Treaty at Versailles punished Germany and this lead to another war 20 years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</a:t>
            </a:r>
            <a:r>
              <a:rPr lang="en-US" dirty="0"/>
              <a:t>World at </a:t>
            </a:r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Economy boomed</a:t>
            </a:r>
          </a:p>
          <a:p>
            <a:pPr lvl="1"/>
            <a:r>
              <a:rPr lang="en-US" dirty="0" smtClean="0"/>
              <a:t>Women could vote</a:t>
            </a:r>
          </a:p>
          <a:p>
            <a:pPr lvl="1"/>
            <a:r>
              <a:rPr lang="en-US" dirty="0" smtClean="0"/>
              <a:t>More people bought cars, refrigerators, radios, and other modern marvels</a:t>
            </a:r>
          </a:p>
          <a:p>
            <a:r>
              <a:rPr lang="en-US" dirty="0" smtClean="0"/>
              <a:t>Great Depression</a:t>
            </a:r>
          </a:p>
          <a:p>
            <a:pPr lvl="1"/>
            <a:r>
              <a:rPr lang="en-US" dirty="0" smtClean="0"/>
              <a:t>Jobs lost</a:t>
            </a:r>
          </a:p>
          <a:p>
            <a:pPr lvl="1"/>
            <a:r>
              <a:rPr lang="en-US" dirty="0" smtClean="0"/>
              <a:t>Factories closed</a:t>
            </a:r>
          </a:p>
          <a:p>
            <a:pPr lvl="1"/>
            <a:r>
              <a:rPr lang="en-US" dirty="0" smtClean="0"/>
              <a:t>Farmers lost farms</a:t>
            </a:r>
          </a:p>
          <a:p>
            <a:pPr lvl="1"/>
            <a:r>
              <a:rPr lang="en-US" dirty="0" smtClean="0"/>
              <a:t>Banks closed</a:t>
            </a:r>
          </a:p>
          <a:p>
            <a:pPr lvl="1"/>
            <a:r>
              <a:rPr lang="en-US" dirty="0" smtClean="0"/>
              <a:t>Life savings were gone</a:t>
            </a:r>
          </a:p>
        </p:txBody>
      </p:sp>
    </p:spTree>
    <p:extLst>
      <p:ext uri="{BB962C8B-B14F-4D97-AF65-F5344CB8AC3E}">
        <p14:creationId xmlns:p14="http://schemas.microsoft.com/office/powerpoint/2010/main" val="4107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War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Adolf Hitler took control during the Great Depression in Germany</a:t>
            </a:r>
          </a:p>
          <a:p>
            <a:pPr lvl="1"/>
            <a:r>
              <a:rPr lang="en-US" dirty="0" smtClean="0"/>
              <a:t>Hitler became dictator</a:t>
            </a:r>
          </a:p>
          <a:p>
            <a:pPr lvl="1"/>
            <a:r>
              <a:rPr lang="en-US" dirty="0" smtClean="0"/>
              <a:t>Convinced the country they had to invade other countries to become powerful</a:t>
            </a:r>
          </a:p>
          <a:p>
            <a:pPr lvl="1"/>
            <a:r>
              <a:rPr lang="en-US" dirty="0" smtClean="0"/>
              <a:t>1939 Germany invaded Poland and started World War 2</a:t>
            </a:r>
          </a:p>
          <a:p>
            <a:pPr lvl="1"/>
            <a:r>
              <a:rPr lang="en-US" dirty="0" smtClean="0"/>
              <a:t>Hitler forced Jews, Gypsies, Slavs and others in brutal prison camps.</a:t>
            </a:r>
          </a:p>
          <a:p>
            <a:pPr lvl="1"/>
            <a:r>
              <a:rPr lang="en-US" dirty="0" smtClean="0"/>
              <a:t>Millions were killed including 6 million Jews</a:t>
            </a:r>
          </a:p>
          <a:p>
            <a:pPr lvl="2"/>
            <a:r>
              <a:rPr lang="en-US" dirty="0" smtClean="0"/>
              <a:t>Holocaust</a:t>
            </a:r>
          </a:p>
          <a:p>
            <a:pPr lvl="1"/>
            <a:r>
              <a:rPr lang="en-US" dirty="0" smtClean="0"/>
              <a:t>1941 Pearl Harbor was attacked and the Americans joined the fight. </a:t>
            </a:r>
          </a:p>
          <a:p>
            <a:pPr lvl="2"/>
            <a:r>
              <a:rPr lang="en-US" dirty="0" smtClean="0"/>
              <a:t>US declared war on Japan and Germany</a:t>
            </a:r>
          </a:p>
          <a:p>
            <a:pPr marL="74980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519</TotalTime>
  <Words>461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United States Becomes a World Power</vt:lpstr>
      <vt:lpstr>Vocabulary</vt:lpstr>
      <vt:lpstr>The United States From 1865 to 1914</vt:lpstr>
      <vt:lpstr>The United States From 1865 to 1914</vt:lpstr>
      <vt:lpstr>Billionaire Families from the Industrial Revolution Period</vt:lpstr>
      <vt:lpstr>United States Expanding</vt:lpstr>
      <vt:lpstr>The World at War</vt:lpstr>
      <vt:lpstr>After the World at War</vt:lpstr>
      <vt:lpstr>World War 2</vt:lpstr>
      <vt:lpstr>Postwar Responsibilities</vt:lpstr>
    </vt:vector>
  </TitlesOfParts>
  <Company>Benton Community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Becomes a World Power</dc:title>
  <dc:creator>admin</dc:creator>
  <cp:lastModifiedBy>admin</cp:lastModifiedBy>
  <cp:revision>10</cp:revision>
  <dcterms:created xsi:type="dcterms:W3CDTF">2014-09-25T11:27:18Z</dcterms:created>
  <dcterms:modified xsi:type="dcterms:W3CDTF">2014-09-25T20:06:36Z</dcterms:modified>
</cp:coreProperties>
</file>