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997700" cy="9194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E6EB0-E757-420F-86F5-E130EA8678C6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2838"/>
            <a:ext cx="3032125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988" y="8732838"/>
            <a:ext cx="3032125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DDED1-A9EF-4C60-8EB6-742B915F8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24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9269-C564-4B77-9284-882D74FFD7F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726E92-C845-4E31-B851-0D21CCBDA2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9269-C564-4B77-9284-882D74FFD7F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26E92-C845-4E31-B851-0D21CCBDA2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726E92-C845-4E31-B851-0D21CCBDA22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9269-C564-4B77-9284-882D74FFD7F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9269-C564-4B77-9284-882D74FFD7F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726E92-C845-4E31-B851-0D21CCBDA2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9269-C564-4B77-9284-882D74FFD7F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726E92-C845-4E31-B851-0D21CCBDA22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1DB9269-C564-4B77-9284-882D74FFD7F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26E92-C845-4E31-B851-0D21CCBDA2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9269-C564-4B77-9284-882D74FFD7F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726E92-C845-4E31-B851-0D21CCBDA22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9269-C564-4B77-9284-882D74FFD7F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726E92-C845-4E31-B851-0D21CCBDA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9269-C564-4B77-9284-882D74FFD7F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726E92-C845-4E31-B851-0D21CCBDA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726E92-C845-4E31-B851-0D21CCBDA22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9269-C564-4B77-9284-882D74FFD7F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726E92-C845-4E31-B851-0D21CCBDA22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1DB9269-C564-4B77-9284-882D74FFD7F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1DB9269-C564-4B77-9284-882D74FFD7F9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726E92-C845-4E31-B851-0D21CCBDA22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Quebec </a:t>
            </a:r>
            <a:br>
              <a:rPr lang="en-US" dirty="0" smtClean="0"/>
            </a:br>
            <a:r>
              <a:rPr lang="en-US" dirty="0" smtClean="0"/>
              <a:t>Preserving a Culture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01"/>
          <a:stretch/>
        </p:blipFill>
        <p:spPr>
          <a:xfrm>
            <a:off x="2667000" y="2743200"/>
            <a:ext cx="3886199" cy="360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97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Quebec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1977 all street signs had to be in French, now they are in both English and French</a:t>
            </a:r>
          </a:p>
          <a:p>
            <a:r>
              <a:rPr lang="en-US" dirty="0" smtClean="0"/>
              <a:t>Government, commerce, and education in Quebec only uses French</a:t>
            </a:r>
          </a:p>
          <a:p>
            <a:r>
              <a:rPr lang="en-US" dirty="0" smtClean="0"/>
              <a:t>83% of Quebec is French speaking; 12% is English; 5% speak other languages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12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French influence in Quebec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Jacques Cartier (</a:t>
            </a:r>
            <a:r>
              <a:rPr lang="en-US" dirty="0" err="1" smtClean="0"/>
              <a:t>zhahk</a:t>
            </a:r>
            <a:r>
              <a:rPr lang="en-US" dirty="0" smtClean="0"/>
              <a:t> </a:t>
            </a:r>
            <a:r>
              <a:rPr lang="en-US" dirty="0" err="1" smtClean="0"/>
              <a:t>kahr</a:t>
            </a:r>
            <a:r>
              <a:rPr lang="en-US" dirty="0" smtClean="0"/>
              <a:t> </a:t>
            </a:r>
            <a:r>
              <a:rPr lang="en-US" dirty="0" err="1" smtClean="0"/>
              <a:t>Tyay</a:t>
            </a:r>
            <a:r>
              <a:rPr lang="en-US" dirty="0" smtClean="0"/>
              <a:t>) landed near today’s Quebec City</a:t>
            </a:r>
          </a:p>
          <a:p>
            <a:r>
              <a:rPr lang="en-US" dirty="0" smtClean="0"/>
              <a:t>Montreal – French for “Mount Royal”</a:t>
            </a:r>
          </a:p>
          <a:p>
            <a:r>
              <a:rPr lang="en-US" dirty="0" smtClean="0"/>
              <a:t>Cartier claimed this area for France and called in New France</a:t>
            </a:r>
          </a:p>
          <a:p>
            <a:pPr lvl="1"/>
            <a:r>
              <a:rPr lang="en-US" dirty="0" smtClean="0"/>
              <a:t>As we know Great Britain also claimed it.  CONFLICT!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86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Quebec – A District Society Within Canada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Majority French</a:t>
            </a:r>
          </a:p>
          <a:p>
            <a:pPr lvl="1"/>
            <a:r>
              <a:rPr lang="en-US" dirty="0" smtClean="0"/>
              <a:t>Had to speak English at work and at school</a:t>
            </a:r>
          </a:p>
          <a:p>
            <a:pPr lvl="2"/>
            <a:r>
              <a:rPr lang="en-US" dirty="0" err="1" smtClean="0"/>
              <a:t>Francophones</a:t>
            </a:r>
            <a:r>
              <a:rPr lang="en-US" dirty="0" smtClean="0"/>
              <a:t> did not like this!</a:t>
            </a:r>
          </a:p>
          <a:p>
            <a:r>
              <a:rPr lang="en-US" dirty="0" smtClean="0"/>
              <a:t>New immigrants were taught English</a:t>
            </a:r>
          </a:p>
          <a:p>
            <a:r>
              <a:rPr lang="en-US" dirty="0" smtClean="0"/>
              <a:t>Felt they were contributing lots of Canada but not getting much in return</a:t>
            </a:r>
          </a:p>
          <a:p>
            <a:r>
              <a:rPr lang="en-US" dirty="0" smtClean="0"/>
              <a:t>Quebec is rich in natural resources</a:t>
            </a:r>
          </a:p>
          <a:p>
            <a:pPr lvl="1"/>
            <a:r>
              <a:rPr lang="en-US" dirty="0" smtClean="0"/>
              <a:t>Which we learned is very important to Canada’s economy</a:t>
            </a:r>
          </a:p>
          <a:p>
            <a:r>
              <a:rPr lang="en-US" dirty="0" err="1" smtClean="0"/>
              <a:t>Francophones</a:t>
            </a:r>
            <a:r>
              <a:rPr lang="en-US" dirty="0" smtClean="0"/>
              <a:t> only got low-paying jobs because they spoke French</a:t>
            </a:r>
          </a:p>
          <a:p>
            <a:r>
              <a:rPr lang="en-US" dirty="0" err="1" smtClean="0"/>
              <a:t>Parti</a:t>
            </a:r>
            <a:r>
              <a:rPr lang="en-US" dirty="0" smtClean="0"/>
              <a:t> Quebecois (</a:t>
            </a:r>
            <a:r>
              <a:rPr lang="en-US" dirty="0" err="1" smtClean="0"/>
              <a:t>Pahr</a:t>
            </a:r>
            <a:r>
              <a:rPr lang="en-US" dirty="0" smtClean="0"/>
              <a:t> tee </a:t>
            </a:r>
            <a:r>
              <a:rPr lang="en-US" dirty="0" err="1" smtClean="0"/>
              <a:t>keh</a:t>
            </a:r>
            <a:r>
              <a:rPr lang="en-US" dirty="0" smtClean="0"/>
              <a:t> </a:t>
            </a:r>
            <a:r>
              <a:rPr lang="en-US" dirty="0" err="1" smtClean="0"/>
              <a:t>beh</a:t>
            </a:r>
            <a:r>
              <a:rPr lang="en-US" dirty="0" smtClean="0"/>
              <a:t> </a:t>
            </a:r>
            <a:r>
              <a:rPr lang="en-US" dirty="0" err="1" smtClean="0"/>
              <a:t>kwah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French took control of the government</a:t>
            </a:r>
          </a:p>
          <a:p>
            <a:pPr lvl="1"/>
            <a:r>
              <a:rPr lang="en-US" dirty="0" smtClean="0"/>
              <a:t>Tried to separate, majority voted no</a:t>
            </a:r>
          </a:p>
          <a:p>
            <a:pPr lvl="2"/>
            <a:r>
              <a:rPr lang="en-US" dirty="0" smtClean="0"/>
              <a:t>Canadian government allowed Quebec to be a “distinct society” </a:t>
            </a:r>
          </a:p>
          <a:p>
            <a:pPr lvl="2"/>
            <a:r>
              <a:rPr lang="en-US" dirty="0" smtClean="0"/>
              <a:t>Own way of life</a:t>
            </a:r>
          </a:p>
        </p:txBody>
      </p:sp>
    </p:spTree>
    <p:extLst>
      <p:ext uri="{BB962C8B-B14F-4D97-AF65-F5344CB8AC3E}">
        <p14:creationId xmlns:p14="http://schemas.microsoft.com/office/powerpoint/2010/main" val="5267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Preserving Quebec’s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“Quebeckers” celebrate their culture through festivals </a:t>
            </a:r>
          </a:p>
          <a:p>
            <a:pPr lvl="1"/>
            <a:r>
              <a:rPr lang="en-US" dirty="0" smtClean="0"/>
              <a:t>Winter Festival that lasts 17 days</a:t>
            </a:r>
          </a:p>
          <a:p>
            <a:pPr lvl="2"/>
            <a:r>
              <a:rPr lang="en-US" dirty="0" smtClean="0"/>
              <a:t>Canoe races among ice floes along the St. Lawrence River</a:t>
            </a:r>
          </a:p>
          <a:p>
            <a:r>
              <a:rPr lang="en-US" dirty="0" smtClean="0"/>
              <a:t>Jean Baptiste </a:t>
            </a:r>
          </a:p>
          <a:p>
            <a:pPr lvl="1"/>
            <a:r>
              <a:rPr lang="en-US" dirty="0" smtClean="0"/>
              <a:t>Festival to honor the patron saint, or special guardian of French Canadians</a:t>
            </a:r>
          </a:p>
          <a:p>
            <a:pPr lvl="1"/>
            <a:r>
              <a:rPr lang="en-US" dirty="0" smtClean="0"/>
              <a:t>Held June 24</a:t>
            </a:r>
          </a:p>
          <a:p>
            <a:pPr lvl="2"/>
            <a:r>
              <a:rPr lang="en-US" dirty="0" smtClean="0"/>
              <a:t>Bonfires</a:t>
            </a:r>
          </a:p>
          <a:p>
            <a:pPr lvl="2"/>
            <a:r>
              <a:rPr lang="en-US" dirty="0" smtClean="0"/>
              <a:t>Firecrackers</a:t>
            </a:r>
          </a:p>
          <a:p>
            <a:pPr lvl="2"/>
            <a:r>
              <a:rPr lang="en-US" dirty="0" smtClean="0"/>
              <a:t>Street dances</a:t>
            </a:r>
          </a:p>
          <a:p>
            <a:r>
              <a:rPr lang="en-US" dirty="0" smtClean="0"/>
              <a:t>French style and cooking</a:t>
            </a:r>
          </a:p>
          <a:p>
            <a:pPr lvl="1"/>
            <a:r>
              <a:rPr lang="en-US" dirty="0" smtClean="0"/>
              <a:t>Sugar pie – uses maple sugar from forests in Quebec</a:t>
            </a:r>
          </a:p>
          <a:p>
            <a:pPr lvl="1"/>
            <a:r>
              <a:rPr lang="en-US" dirty="0" smtClean="0"/>
              <a:t>French style architecture – with Quebec variations</a:t>
            </a:r>
          </a:p>
        </p:txBody>
      </p:sp>
    </p:spTree>
    <p:extLst>
      <p:ext uri="{BB962C8B-B14F-4D97-AF65-F5344CB8AC3E}">
        <p14:creationId xmlns:p14="http://schemas.microsoft.com/office/powerpoint/2010/main" val="69051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Winter Festival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505200"/>
            <a:ext cx="4248988" cy="282989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54" y="1524000"/>
            <a:ext cx="3340846" cy="23268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799" y="1524000"/>
            <a:ext cx="4016545" cy="267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24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</TotalTime>
  <Words>272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Quebec  Preserving a Culture</vt:lpstr>
      <vt:lpstr>Quebec</vt:lpstr>
      <vt:lpstr>The French influence in Quebec</vt:lpstr>
      <vt:lpstr>Quebec – A District Society Within Canada</vt:lpstr>
      <vt:lpstr>Preserving Quebec’s Culture</vt:lpstr>
      <vt:lpstr>Winter Festival</vt:lpstr>
    </vt:vector>
  </TitlesOfParts>
  <Company>Benton Community School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Quebec  Preserving a Culture</dc:title>
  <dc:creator>admin</dc:creator>
  <cp:lastModifiedBy>admin</cp:lastModifiedBy>
  <cp:revision>4</cp:revision>
  <cp:lastPrinted>2014-10-13T11:41:38Z</cp:lastPrinted>
  <dcterms:created xsi:type="dcterms:W3CDTF">2014-10-13T11:18:38Z</dcterms:created>
  <dcterms:modified xsi:type="dcterms:W3CDTF">2014-10-13T11:59:19Z</dcterms:modified>
</cp:coreProperties>
</file>