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26F2-0DB0-4089-83A6-110D25BA0F7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12BE80-4437-4FA0-9C72-50D8DD72324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26F2-0DB0-4089-83A6-110D25BA0F7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BE80-4437-4FA0-9C72-50D8DD7232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26F2-0DB0-4089-83A6-110D25BA0F7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BE80-4437-4FA0-9C72-50D8DD7232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26F2-0DB0-4089-83A6-110D25BA0F7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12BE80-4437-4FA0-9C72-50D8DD72324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26F2-0DB0-4089-83A6-110D25BA0F7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12BE80-4437-4FA0-9C72-50D8DD72324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26F2-0DB0-4089-83A6-110D25BA0F7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12BE80-4437-4FA0-9C72-50D8DD72324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26F2-0DB0-4089-83A6-110D25BA0F7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12BE80-4437-4FA0-9C72-50D8DD72324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26F2-0DB0-4089-83A6-110D25BA0F7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12BE80-4437-4FA0-9C72-50D8DD7232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26F2-0DB0-4089-83A6-110D25BA0F7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12BE80-4437-4FA0-9C72-50D8DD7232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26F2-0DB0-4089-83A6-110D25BA0F7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12BE80-4437-4FA0-9C72-50D8DD72324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26F2-0DB0-4089-83A6-110D25BA0F7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12BE80-4437-4FA0-9C72-50D8DD72324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E1C26F2-0DB0-4089-83A6-110D25BA0F7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212BE80-4437-4FA0-9C72-50D8DD72324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vOZs3g3qIo" TargetMode="External"/><Relationship Id="rId2" Type="http://schemas.openxmlformats.org/officeDocument/2006/relationships/hyperlink" Target="https://www.youtube.com/watch?v=aAVpj_Vo7z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zAJyK0ovo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EISWIY9bG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nKyihoV9z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Constitutional Democracy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 Section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5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685801"/>
            <a:ext cx="7391400" cy="3657599"/>
          </a:xfrm>
        </p:spPr>
        <p:txBody>
          <a:bodyPr/>
          <a:lstStyle/>
          <a:p>
            <a:r>
              <a:rPr lang="en-US" b="1" dirty="0" smtClean="0"/>
              <a:t>United States Constitution – </a:t>
            </a:r>
            <a:r>
              <a:rPr lang="en-US" dirty="0"/>
              <a:t>t</a:t>
            </a:r>
            <a:r>
              <a:rPr lang="en-US" dirty="0" smtClean="0"/>
              <a:t>he basis for U.S. law	</a:t>
            </a:r>
            <a:endParaRPr lang="en-US" b="1" dirty="0" smtClean="0"/>
          </a:p>
          <a:p>
            <a:r>
              <a:rPr lang="en-US" b="1" dirty="0" smtClean="0"/>
              <a:t>Limited Government – </a:t>
            </a:r>
            <a:r>
              <a:rPr lang="en-US" dirty="0" smtClean="0"/>
              <a:t>leaders don’t have all the power</a:t>
            </a:r>
            <a:endParaRPr lang="en-US" b="1" dirty="0" smtClean="0"/>
          </a:p>
          <a:p>
            <a:r>
              <a:rPr lang="en-US" b="1" dirty="0" smtClean="0"/>
              <a:t>Unlimited Government – </a:t>
            </a:r>
            <a:r>
              <a:rPr lang="en-US" dirty="0" smtClean="0"/>
              <a:t>leaders have almost total power</a:t>
            </a:r>
          </a:p>
          <a:p>
            <a:pPr lvl="1"/>
            <a:r>
              <a:rPr lang="en-US" b="1" dirty="0" err="1" smtClean="0"/>
              <a:t>ie</a:t>
            </a:r>
            <a:r>
              <a:rPr lang="en-US" b="1" dirty="0" smtClean="0"/>
              <a:t>: dictatorship</a:t>
            </a:r>
          </a:p>
          <a:p>
            <a:r>
              <a:rPr lang="en-US" b="1" dirty="0" smtClean="0"/>
              <a:t>Constitutional Amendment – </a:t>
            </a:r>
            <a:r>
              <a:rPr lang="en-US" dirty="0" smtClean="0"/>
              <a:t>is a change or addition to 				    the Constitution</a:t>
            </a:r>
            <a:endParaRPr lang="en-US" b="1" dirty="0" smtClean="0"/>
          </a:p>
          <a:p>
            <a:r>
              <a:rPr lang="en-US" b="1" dirty="0" smtClean="0"/>
              <a:t>Bill of Rights – </a:t>
            </a:r>
            <a:r>
              <a:rPr lang="en-US" dirty="0" smtClean="0"/>
              <a:t>lists specific freedoms guaranteed to every 		     U.S. citizen</a:t>
            </a:r>
            <a:endParaRPr lang="en-US" b="1" dirty="0" smtClean="0"/>
          </a:p>
          <a:p>
            <a:r>
              <a:rPr lang="en-US" b="1" dirty="0" smtClean="0"/>
              <a:t>Federal Government – </a:t>
            </a:r>
            <a:r>
              <a:rPr lang="en-US" dirty="0" smtClean="0"/>
              <a:t>a republic headed by the President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105400"/>
            <a:ext cx="7543800" cy="914400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07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457200"/>
            <a:ext cx="8610600" cy="5029200"/>
          </a:xfrm>
        </p:spPr>
        <p:txBody>
          <a:bodyPr>
            <a:noAutofit/>
          </a:bodyPr>
          <a:lstStyle/>
          <a:p>
            <a:r>
              <a:rPr lang="en-US" sz="1600" dirty="0" smtClean="0"/>
              <a:t>Continental Congress</a:t>
            </a:r>
          </a:p>
          <a:p>
            <a:pPr lvl="1"/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www.youtube.com/watch?v=aAVpj_Vo7zk</a:t>
            </a:r>
            <a:r>
              <a:rPr lang="en-US" sz="1600" dirty="0" smtClean="0"/>
              <a:t> </a:t>
            </a:r>
          </a:p>
          <a:p>
            <a:pPr lvl="1"/>
            <a:endParaRPr lang="en-US" sz="1600" dirty="0"/>
          </a:p>
          <a:p>
            <a:r>
              <a:rPr lang="en-US" sz="1600" dirty="0" smtClean="0"/>
              <a:t>Written more than 200 years ago and it is still used today!</a:t>
            </a:r>
          </a:p>
          <a:p>
            <a:endParaRPr lang="en-US" sz="1600" dirty="0" smtClean="0"/>
          </a:p>
          <a:p>
            <a:r>
              <a:rPr lang="en-US" sz="1600" dirty="0" smtClean="0"/>
              <a:t>Supreme Court decides if the laws stated in the Constitution are lawful.  </a:t>
            </a:r>
          </a:p>
          <a:p>
            <a:endParaRPr lang="en-US" sz="1600" dirty="0" smtClean="0"/>
          </a:p>
          <a:p>
            <a:r>
              <a:rPr lang="en-US" sz="1600" dirty="0" smtClean="0"/>
              <a:t>American colonists were frustrated with how the British were ruling them.  They did not like the idea of a king. </a:t>
            </a:r>
          </a:p>
          <a:p>
            <a:pPr lvl="1"/>
            <a:r>
              <a:rPr lang="en-US" sz="1600" dirty="0" smtClean="0"/>
              <a:t>Developed a government ruled by the people</a:t>
            </a:r>
          </a:p>
          <a:p>
            <a:pPr lvl="1"/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www.youtube.com/watch?v=WvOZs3g3qIo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r>
              <a:rPr lang="en-US" sz="1600" dirty="0" smtClean="0"/>
              <a:t>Founders wanted to protect people’s rights and freedoms from government interference</a:t>
            </a:r>
          </a:p>
          <a:p>
            <a:endParaRPr lang="en-US" sz="1600" dirty="0" smtClean="0"/>
          </a:p>
          <a:p>
            <a:r>
              <a:rPr lang="en-US" sz="1600" dirty="0" smtClean="0"/>
              <a:t>Constitution </a:t>
            </a:r>
          </a:p>
          <a:p>
            <a:pPr lvl="1"/>
            <a:r>
              <a:rPr lang="en-US" sz="1600" dirty="0" smtClean="0"/>
              <a:t>Describes the limits of the government</a:t>
            </a:r>
          </a:p>
          <a:p>
            <a:pPr lvl="1"/>
            <a:r>
              <a:rPr lang="en-US" sz="1600" dirty="0" smtClean="0"/>
              <a:t>Defines the rights of citizens and their role in governing the country.</a:t>
            </a:r>
          </a:p>
          <a:p>
            <a:pPr marL="384048" lvl="1" indent="0">
              <a:buNone/>
            </a:pPr>
            <a:endParaRPr lang="en-US" sz="1600" dirty="0"/>
          </a:p>
          <a:p>
            <a:pPr marL="384048" lvl="1" indent="0">
              <a:buNone/>
            </a:pP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www.youtube.com/watch?v=FzAJyK0ovo8</a:t>
            </a:r>
            <a:r>
              <a:rPr lang="en-US" sz="1600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867400"/>
            <a:ext cx="7543800" cy="914400"/>
          </a:xfrm>
        </p:spPr>
        <p:txBody>
          <a:bodyPr/>
          <a:lstStyle/>
          <a:p>
            <a:r>
              <a:rPr lang="en-US" dirty="0" smtClean="0"/>
              <a:t>The Law of the 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17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Constitution went into effect in 1789.</a:t>
            </a:r>
          </a:p>
          <a:p>
            <a:endParaRPr lang="en-US" dirty="0" smtClean="0"/>
          </a:p>
          <a:p>
            <a:r>
              <a:rPr lang="en-US" dirty="0" smtClean="0"/>
              <a:t>1791 The states adopted the first 10 amendments proposed by congress</a:t>
            </a:r>
          </a:p>
          <a:p>
            <a:endParaRPr lang="en-US" dirty="0" smtClean="0"/>
          </a:p>
          <a:p>
            <a:r>
              <a:rPr lang="en-US" dirty="0" smtClean="0"/>
              <a:t>A total of 27 amendments have adapted the Constitution.</a:t>
            </a:r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334000"/>
            <a:ext cx="7543800" cy="914400"/>
          </a:xfrm>
        </p:spPr>
        <p:txBody>
          <a:bodyPr/>
          <a:lstStyle/>
          <a:p>
            <a:r>
              <a:rPr lang="en-US" dirty="0" smtClean="0"/>
              <a:t>The Constitution Grows and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9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181600"/>
            <a:ext cx="7543800" cy="914400"/>
          </a:xfrm>
        </p:spPr>
        <p:txBody>
          <a:bodyPr/>
          <a:lstStyle/>
          <a:p>
            <a:r>
              <a:rPr lang="en-US" dirty="0" smtClean="0"/>
              <a:t>Limiting Powers of Government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Leaders wanted the states to be able to govern itself.  They wanted to limit the powers of the federal government.</a:t>
            </a:r>
          </a:p>
          <a:p>
            <a:endParaRPr lang="en-US" dirty="0"/>
          </a:p>
          <a:p>
            <a:r>
              <a:rPr lang="en-US" dirty="0" smtClean="0"/>
              <a:t>Created both the federal government and state governments to allow this.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029200" y="228600"/>
            <a:ext cx="3273552" cy="3962400"/>
          </a:xfrm>
        </p:spPr>
        <p:txBody>
          <a:bodyPr/>
          <a:lstStyle/>
          <a:p>
            <a:r>
              <a:rPr lang="en-US" b="1" u="sng" dirty="0" smtClean="0"/>
              <a:t>Federal government</a:t>
            </a:r>
          </a:p>
          <a:p>
            <a:pPr lvl="1"/>
            <a:r>
              <a:rPr lang="en-US" dirty="0" smtClean="0"/>
              <a:t>Establish an army</a:t>
            </a:r>
          </a:p>
          <a:p>
            <a:pPr lvl="1"/>
            <a:r>
              <a:rPr lang="en-US" dirty="0" smtClean="0"/>
              <a:t>Waging war</a:t>
            </a:r>
          </a:p>
          <a:p>
            <a:pPr lvl="1"/>
            <a:r>
              <a:rPr lang="en-US" dirty="0" smtClean="0"/>
              <a:t>Raising $ with taxes</a:t>
            </a:r>
          </a:p>
          <a:p>
            <a:pPr lvl="1"/>
            <a:r>
              <a:rPr lang="en-US" dirty="0" smtClean="0"/>
              <a:t>Making laws</a:t>
            </a:r>
          </a:p>
          <a:p>
            <a:r>
              <a:rPr lang="en-US" b="1" u="sng" dirty="0" smtClean="0"/>
              <a:t>State government</a:t>
            </a:r>
          </a:p>
          <a:p>
            <a:pPr lvl="1"/>
            <a:r>
              <a:rPr lang="en-US" dirty="0" smtClean="0"/>
              <a:t>All other powers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9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685801"/>
            <a:ext cx="7010400" cy="3657599"/>
          </a:xfrm>
        </p:spPr>
        <p:txBody>
          <a:bodyPr>
            <a:normAutofit/>
          </a:bodyPr>
          <a:lstStyle/>
          <a:p>
            <a:r>
              <a:rPr lang="en-US" dirty="0" smtClean="0"/>
              <a:t>Three branches of government</a:t>
            </a:r>
          </a:p>
          <a:p>
            <a:pPr lvl="1"/>
            <a:r>
              <a:rPr lang="en-US" dirty="0"/>
              <a:t>The executive branch</a:t>
            </a:r>
          </a:p>
          <a:p>
            <a:pPr lvl="1"/>
            <a:r>
              <a:rPr lang="en-US" dirty="0"/>
              <a:t>The Legislative branch</a:t>
            </a:r>
          </a:p>
          <a:p>
            <a:pPr lvl="1"/>
            <a:r>
              <a:rPr lang="en-US" dirty="0"/>
              <a:t>The judicial </a:t>
            </a:r>
            <a:r>
              <a:rPr lang="en-US" dirty="0" smtClean="0"/>
              <a:t>branch</a:t>
            </a:r>
          </a:p>
          <a:p>
            <a:r>
              <a:rPr lang="en-US" dirty="0" smtClean="0"/>
              <a:t>Share the powers of the government equally</a:t>
            </a:r>
          </a:p>
          <a:p>
            <a:endParaRPr lang="en-US" dirty="0" smtClean="0"/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r>
              <a:rPr lang="en-US" sz="2400" dirty="0">
                <a:hlinkClick r:id="rId2"/>
              </a:rPr>
              <a:t>https://www.youtube.com/watch?v=-EISWIY9bG8</a:t>
            </a:r>
            <a:r>
              <a:rPr lang="en-US" sz="2400" dirty="0"/>
              <a:t> </a:t>
            </a:r>
          </a:p>
          <a:p>
            <a:pPr marL="18288" indent="0">
              <a:buNone/>
            </a:pP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 and Balances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1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457200"/>
            <a:ext cx="2667000" cy="4419600"/>
          </a:xfrm>
        </p:spPr>
        <p:txBody>
          <a:bodyPr>
            <a:normAutofit fontScale="92500"/>
          </a:bodyPr>
          <a:lstStyle/>
          <a:p>
            <a:pPr marL="18288" indent="0" algn="ctr">
              <a:buNone/>
            </a:pPr>
            <a:r>
              <a:rPr lang="en-US" b="1" u="sng" dirty="0" smtClean="0"/>
              <a:t>Executive Branch</a:t>
            </a:r>
          </a:p>
          <a:p>
            <a:pPr algn="ctr"/>
            <a:r>
              <a:rPr lang="en-US" dirty="0" smtClean="0"/>
              <a:t>President and Vice-President elected</a:t>
            </a:r>
          </a:p>
          <a:p>
            <a:pPr algn="ctr"/>
            <a:r>
              <a:rPr lang="en-US" dirty="0" smtClean="0"/>
              <a:t>Enforces laws</a:t>
            </a:r>
          </a:p>
          <a:p>
            <a:pPr algn="ctr"/>
            <a:r>
              <a:rPr lang="en-US" dirty="0" smtClean="0"/>
              <a:t>Serves as Commander in Chief of the armed forces</a:t>
            </a:r>
          </a:p>
          <a:p>
            <a:pPr algn="ctr"/>
            <a:r>
              <a:rPr lang="en-US" dirty="0" smtClean="0"/>
              <a:t>Conducts foreign affairs</a:t>
            </a:r>
          </a:p>
          <a:p>
            <a:pPr algn="ctr"/>
            <a:r>
              <a:rPr lang="en-US" dirty="0" smtClean="0"/>
              <a:t>Has a cabinet of trusted individuals to guide him/her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410200"/>
            <a:ext cx="7543800" cy="914400"/>
          </a:xfrm>
        </p:spPr>
        <p:txBody>
          <a:bodyPr/>
          <a:lstStyle/>
          <a:p>
            <a:r>
              <a:rPr lang="en-US" dirty="0" smtClean="0"/>
              <a:t>Branches of Government</a:t>
            </a:r>
            <a:endParaRPr lang="en-US"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3276600" y="457200"/>
            <a:ext cx="26670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US" sz="1900" b="1" u="sng" dirty="0" smtClean="0"/>
              <a:t>Legislative Branch</a:t>
            </a:r>
            <a:endParaRPr lang="en-US" sz="1900" dirty="0" smtClean="0"/>
          </a:p>
          <a:p>
            <a:pPr algn="ctr"/>
            <a:r>
              <a:rPr lang="en-US" sz="1900" dirty="0" smtClean="0"/>
              <a:t>Congress 2 houses</a:t>
            </a:r>
          </a:p>
          <a:p>
            <a:pPr marL="18288" indent="0" algn="ctr">
              <a:buNone/>
            </a:pPr>
            <a:r>
              <a:rPr lang="en-US" sz="1900" dirty="0" smtClean="0"/>
              <a:t>Senate and House of Representatives</a:t>
            </a:r>
          </a:p>
          <a:p>
            <a:pPr algn="ctr"/>
            <a:r>
              <a:rPr lang="en-US" sz="1900" dirty="0" smtClean="0"/>
              <a:t>Make national laws</a:t>
            </a:r>
          </a:p>
          <a:p>
            <a:pPr algn="ctr"/>
            <a:r>
              <a:rPr lang="en-US" sz="1900" dirty="0" smtClean="0"/>
              <a:t>2 senators from each state (100)</a:t>
            </a:r>
          </a:p>
          <a:p>
            <a:pPr algn="ctr"/>
            <a:r>
              <a:rPr lang="en-US" sz="1900" dirty="0" smtClean="0"/>
              <a:t>House of Representatives has 435 members (number changes based on state population</a:t>
            </a:r>
            <a:endParaRPr lang="en-US" sz="1900" dirty="0"/>
          </a:p>
        </p:txBody>
      </p:sp>
      <p:sp>
        <p:nvSpPr>
          <p:cNvPr id="12" name="Content Placeholder 6"/>
          <p:cNvSpPr txBox="1">
            <a:spLocks/>
          </p:cNvSpPr>
          <p:nvPr/>
        </p:nvSpPr>
        <p:spPr>
          <a:xfrm>
            <a:off x="6324600" y="457200"/>
            <a:ext cx="2667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US" sz="1900" b="1" u="sng" dirty="0" smtClean="0"/>
              <a:t>Judicial Branch</a:t>
            </a:r>
          </a:p>
          <a:p>
            <a:pPr algn="ctr"/>
            <a:r>
              <a:rPr lang="en-US" sz="1900" dirty="0" smtClean="0"/>
              <a:t>System of federal courts</a:t>
            </a:r>
          </a:p>
          <a:p>
            <a:pPr algn="ctr"/>
            <a:r>
              <a:rPr lang="en-US" sz="1900" dirty="0" smtClean="0"/>
              <a:t>Makes sure the laws and treaties are constitutional</a:t>
            </a:r>
          </a:p>
          <a:p>
            <a:pPr algn="ctr"/>
            <a:r>
              <a:rPr lang="en-US" sz="1900" dirty="0" smtClean="0"/>
              <a:t>Supreme Court (highest court) has 9 justices, or judges</a:t>
            </a:r>
          </a:p>
          <a:p>
            <a:pPr algn="ctr"/>
            <a:r>
              <a:rPr lang="en-US" sz="1900" dirty="0" smtClean="0"/>
              <a:t>Nominated by the President and approved by the Senate</a:t>
            </a:r>
          </a:p>
          <a:p>
            <a:pPr algn="ctr"/>
            <a:endParaRPr lang="en-US" sz="1900" dirty="0"/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1524000" y="4953000"/>
            <a:ext cx="59436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"/>
            <a:r>
              <a:rPr lang="en-US" sz="2000" dirty="0">
                <a:hlinkClick r:id="rId2"/>
              </a:rPr>
              <a:t>https://www.youtube.com/watch?v=2nKyihoV9z8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891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817</TotalTime>
  <Words>342</Words>
  <Application>Microsoft Office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Elemental</vt:lpstr>
      <vt:lpstr>A Constitutional Democracy</vt:lpstr>
      <vt:lpstr>Vocabulary</vt:lpstr>
      <vt:lpstr>The Law of the Land</vt:lpstr>
      <vt:lpstr>The Constitution Grows and Changes</vt:lpstr>
      <vt:lpstr>Limiting Powers of Government</vt:lpstr>
      <vt:lpstr>Checks and Balances</vt:lpstr>
      <vt:lpstr>Branches of Government</vt:lpstr>
    </vt:vector>
  </TitlesOfParts>
  <Company>Benton Community School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Constitutional Democracy</dc:title>
  <dc:creator>admin</dc:creator>
  <cp:lastModifiedBy>admin</cp:lastModifiedBy>
  <cp:revision>8</cp:revision>
  <dcterms:created xsi:type="dcterms:W3CDTF">2014-09-05T12:36:08Z</dcterms:created>
  <dcterms:modified xsi:type="dcterms:W3CDTF">2014-09-08T19:22:24Z</dcterms:modified>
</cp:coreProperties>
</file>