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25247-F2CF-419D-B573-8ABCACF89656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E1F512-8ACA-4BD0-AC43-7C7244CD7FF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25247-F2CF-419D-B573-8ABCACF89656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E1F512-8ACA-4BD0-AC43-7C7244CD7F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25247-F2CF-419D-B573-8ABCACF89656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E1F512-8ACA-4BD0-AC43-7C7244CD7F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25247-F2CF-419D-B573-8ABCACF89656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E1F512-8ACA-4BD0-AC43-7C7244CD7F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25247-F2CF-419D-B573-8ABCACF89656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E1F512-8ACA-4BD0-AC43-7C7244CD7FF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25247-F2CF-419D-B573-8ABCACF89656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E1F512-8ACA-4BD0-AC43-7C7244CD7F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25247-F2CF-419D-B573-8ABCACF89656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E1F512-8ACA-4BD0-AC43-7C7244CD7F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25247-F2CF-419D-B573-8ABCACF89656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E1F512-8ACA-4BD0-AC43-7C7244CD7F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25247-F2CF-419D-B573-8ABCACF89656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E1F512-8ACA-4BD0-AC43-7C7244CD7FF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25247-F2CF-419D-B573-8ABCACF89656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E1F512-8ACA-4BD0-AC43-7C7244CD7F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25247-F2CF-419D-B573-8ABCACF89656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E1F512-8ACA-4BD0-AC43-7C7244CD7FF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9E25247-F2CF-419D-B573-8ABCACF89656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8E1F512-8ACA-4BD0-AC43-7C7244CD7FF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British Columbia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Ties to the Pacific Rim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912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Fishers, Hunters, Traders, Miners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Beginning of Page 130</a:t>
            </a:r>
          </a:p>
          <a:p>
            <a:r>
              <a:rPr lang="en-US" dirty="0" smtClean="0"/>
              <a:t>First people (indigenous people) arrived 10,000-12,000 years ago.</a:t>
            </a:r>
          </a:p>
          <a:p>
            <a:pPr lvl="1"/>
            <a:r>
              <a:rPr lang="en-US" dirty="0" smtClean="0"/>
              <a:t>Many groups, many languages</a:t>
            </a:r>
          </a:p>
          <a:p>
            <a:pPr lvl="1"/>
            <a:r>
              <a:rPr lang="en-US" dirty="0" smtClean="0"/>
              <a:t>Each group had their own customs and complex society</a:t>
            </a:r>
          </a:p>
          <a:p>
            <a:r>
              <a:rPr lang="en-US" dirty="0" smtClean="0"/>
              <a:t>People on the coast caught fish, whales, and clams</a:t>
            </a:r>
          </a:p>
          <a:p>
            <a:pPr lvl="1"/>
            <a:r>
              <a:rPr lang="en-US" dirty="0" smtClean="0"/>
              <a:t>Totem Poles – used as symbols for a group or clan</a:t>
            </a:r>
          </a:p>
          <a:p>
            <a:r>
              <a:rPr lang="en-US" dirty="0" smtClean="0"/>
              <a:t>Other lived and hunted in the forests</a:t>
            </a:r>
          </a:p>
          <a:p>
            <a:r>
              <a:rPr lang="en-US" dirty="0" smtClean="0"/>
              <a:t>As with any group of people some got along others fought. </a:t>
            </a:r>
          </a:p>
        </p:txBody>
      </p:sp>
    </p:spTree>
    <p:extLst>
      <p:ext uri="{BB962C8B-B14F-4D97-AF65-F5344CB8AC3E}">
        <p14:creationId xmlns:p14="http://schemas.microsoft.com/office/powerpoint/2010/main" val="590860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Arrivals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Late 1500’s – Spanish, British, Russian explorers arrived</a:t>
            </a:r>
          </a:p>
          <a:p>
            <a:r>
              <a:rPr lang="en-US" dirty="0" smtClean="0"/>
              <a:t>British sailed to Vancouver Island and set up a trading post.  </a:t>
            </a:r>
          </a:p>
          <a:p>
            <a:pPr lvl="1"/>
            <a:r>
              <a:rPr lang="en-US" dirty="0" smtClean="0"/>
              <a:t>Indigenous people wanted iron tools and the British wanted fur. So they traded</a:t>
            </a:r>
          </a:p>
          <a:p>
            <a:r>
              <a:rPr lang="en-US" dirty="0" smtClean="0"/>
              <a:t>This trade unlike in Saskatchewan, did not change the indigenous people’s lives a whole lot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/>
              <a:t>People came and went until</a:t>
            </a:r>
            <a:r>
              <a:rPr lang="en-US" dirty="0" smtClean="0"/>
              <a:t>…..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 smtClean="0"/>
              <a:t>They found GOLD along the Fraser River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547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Gold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Victoria was a quiet town with good people in it. </a:t>
            </a:r>
          </a:p>
          <a:p>
            <a:pPr lvl="1"/>
            <a:r>
              <a:rPr lang="en-US" dirty="0" smtClean="0"/>
              <a:t>1858 Americans dropped off 450 men who looked dangerous</a:t>
            </a:r>
          </a:p>
          <a:p>
            <a:pPr lvl="1"/>
            <a:r>
              <a:rPr lang="en-US" dirty="0" smtClean="0"/>
              <a:t>They were there to mine for gold</a:t>
            </a:r>
          </a:p>
          <a:p>
            <a:r>
              <a:rPr lang="en-US" dirty="0" smtClean="0"/>
              <a:t>The population more than doubled in one morning</a:t>
            </a:r>
          </a:p>
          <a:p>
            <a:r>
              <a:rPr lang="en-US" dirty="0" smtClean="0"/>
              <a:t>Thousands of people showed up and Victoria was a “</a:t>
            </a:r>
            <a:r>
              <a:rPr lang="en-US" dirty="0" err="1" smtClean="0"/>
              <a:t>stumptown</a:t>
            </a:r>
            <a:r>
              <a:rPr lang="en-US" dirty="0" smtClean="0"/>
              <a:t>” Why?</a:t>
            </a:r>
          </a:p>
          <a:p>
            <a:r>
              <a:rPr lang="en-US" dirty="0" err="1" smtClean="0"/>
              <a:t>Cariboo</a:t>
            </a:r>
            <a:r>
              <a:rPr lang="en-US" dirty="0" smtClean="0"/>
              <a:t> Mountains had gold too.</a:t>
            </a:r>
          </a:p>
          <a:p>
            <a:pPr lvl="1"/>
            <a:r>
              <a:rPr lang="en-US" dirty="0" smtClean="0"/>
              <a:t>Miners from China, Europe, and the US came to mine</a:t>
            </a:r>
          </a:p>
          <a:p>
            <a:pPr lvl="1"/>
            <a:r>
              <a:rPr lang="en-US" dirty="0" smtClean="0"/>
              <a:t>Government built a highway because it was hard to get to.</a:t>
            </a:r>
          </a:p>
          <a:p>
            <a:pPr lvl="2"/>
            <a:r>
              <a:rPr lang="en-US" dirty="0" smtClean="0"/>
              <a:t>This created boomtowns – towns built only for the purpose of mining. Died out one the gold rush was over</a:t>
            </a:r>
          </a:p>
        </p:txBody>
      </p:sp>
    </p:spTree>
    <p:extLst>
      <p:ext uri="{BB962C8B-B14F-4D97-AF65-F5344CB8AC3E}">
        <p14:creationId xmlns:p14="http://schemas.microsoft.com/office/powerpoint/2010/main" val="513547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for Indigenous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Indigenous people were “given” reserves to live on.  The same land they had lived on for years.</a:t>
            </a:r>
          </a:p>
          <a:p>
            <a:r>
              <a:rPr lang="en-US" dirty="0" smtClean="0"/>
              <a:t>They were the majority and in just a few years were the minority.</a:t>
            </a:r>
          </a:p>
          <a:p>
            <a:r>
              <a:rPr lang="en-US" dirty="0" smtClean="0"/>
              <a:t>Laws banned many of their customs, religions, and languages</a:t>
            </a:r>
          </a:p>
          <a:p>
            <a:r>
              <a:rPr lang="en-US" dirty="0" smtClean="0"/>
              <a:t>Today the people are demanding land, and political rights </a:t>
            </a:r>
          </a:p>
        </p:txBody>
      </p:sp>
    </p:spTree>
    <p:extLst>
      <p:ext uri="{BB962C8B-B14F-4D97-AF65-F5344CB8AC3E}">
        <p14:creationId xmlns:p14="http://schemas.microsoft.com/office/powerpoint/2010/main" val="513547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Canadian Pacific Railway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1881 – Canadians begin to build a railroad all the way across the country. From Montreal to Vancouver</a:t>
            </a:r>
          </a:p>
          <a:p>
            <a:pPr lvl="1"/>
            <a:r>
              <a:rPr lang="en-US" dirty="0" smtClean="0"/>
              <a:t>Obstacles – mountains, steep valleys, freezing weather, and glaciers</a:t>
            </a:r>
          </a:p>
          <a:p>
            <a:pPr lvl="1"/>
            <a:r>
              <a:rPr lang="en-US" dirty="0" smtClean="0"/>
              <a:t>Had to build 600 bridges and blast 27 tunnels through mountains</a:t>
            </a:r>
          </a:p>
          <a:p>
            <a:r>
              <a:rPr lang="en-US" dirty="0" smtClean="0"/>
              <a:t>Immigrants arrived from all over the world to build the railroad. </a:t>
            </a:r>
          </a:p>
          <a:p>
            <a:r>
              <a:rPr lang="en-US" dirty="0" smtClean="0"/>
              <a:t>Criminals arrived too</a:t>
            </a:r>
          </a:p>
          <a:p>
            <a:pPr lvl="1"/>
            <a:r>
              <a:rPr lang="en-US" dirty="0" smtClean="0"/>
              <a:t>Police were brought in (The police used horses at this time)</a:t>
            </a:r>
          </a:p>
        </p:txBody>
      </p:sp>
    </p:spTree>
    <p:extLst>
      <p:ext uri="{BB962C8B-B14F-4D97-AF65-F5344CB8AC3E}">
        <p14:creationId xmlns:p14="http://schemas.microsoft.com/office/powerpoint/2010/main" val="916362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British Columbia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Canadian Pacific Railroad did unite Canada</a:t>
            </a:r>
          </a:p>
          <a:p>
            <a:pPr lvl="1"/>
            <a:r>
              <a:rPr lang="en-US" dirty="0"/>
              <a:t>mountains are a natural barrier separating British Columbia from the rest of </a:t>
            </a:r>
            <a:r>
              <a:rPr lang="en-US" dirty="0" smtClean="0"/>
              <a:t>Canada</a:t>
            </a:r>
          </a:p>
          <a:p>
            <a:r>
              <a:rPr lang="en-US" dirty="0" smtClean="0"/>
              <a:t>2/3 of the people live along the coast of British Columbia</a:t>
            </a:r>
          </a:p>
          <a:p>
            <a:pPr lvl="1"/>
            <a:r>
              <a:rPr lang="en-US" dirty="0" smtClean="0"/>
              <a:t>Many feel their future and their ways of life are tied to the Pacific Rim countries, not with the rest of Canada</a:t>
            </a:r>
          </a:p>
          <a:p>
            <a:r>
              <a:rPr lang="en-US" dirty="0" smtClean="0"/>
              <a:t>11% have Asian ancestors</a:t>
            </a:r>
          </a:p>
          <a:p>
            <a:r>
              <a:rPr lang="en-US" dirty="0" smtClean="0"/>
              <a:t>The people here do a lot of trade with the Pacific Rim countries</a:t>
            </a:r>
          </a:p>
          <a:p>
            <a:pPr lvl="1"/>
            <a:r>
              <a:rPr lang="en-US" dirty="0" smtClean="0"/>
              <a:t>40% is done with these countries</a:t>
            </a:r>
          </a:p>
          <a:p>
            <a:r>
              <a:rPr lang="en-US" dirty="0" smtClean="0"/>
              <a:t>In school the students learn Asian </a:t>
            </a:r>
            <a:r>
              <a:rPr lang="en-US" dirty="0" err="1" smtClean="0"/>
              <a:t>languges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Japanese, Cantonese Chinese, Mandarin Chinese, Punjabi (pun </a:t>
            </a:r>
            <a:r>
              <a:rPr lang="en-US" dirty="0" err="1" smtClean="0"/>
              <a:t>jah</a:t>
            </a:r>
            <a:r>
              <a:rPr lang="en-US" dirty="0" smtClean="0"/>
              <a:t> bee) – spoken in India and Pakistan</a:t>
            </a:r>
          </a:p>
        </p:txBody>
      </p:sp>
    </p:spTree>
    <p:extLst>
      <p:ext uri="{BB962C8B-B14F-4D97-AF65-F5344CB8AC3E}">
        <p14:creationId xmlns:p14="http://schemas.microsoft.com/office/powerpoint/2010/main" val="21978715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</TotalTime>
  <Words>496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British Columbia</vt:lpstr>
      <vt:lpstr>Fishers, Hunters, Traders, Miners</vt:lpstr>
      <vt:lpstr>New Arrivals</vt:lpstr>
      <vt:lpstr>The Gold Trade</vt:lpstr>
      <vt:lpstr>Changes for Indigenous People</vt:lpstr>
      <vt:lpstr>The Canadian Pacific Railway</vt:lpstr>
      <vt:lpstr>British Columbia Today</vt:lpstr>
    </vt:vector>
  </TitlesOfParts>
  <Company>Benton Community School Corp.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British Columbia</dc:title>
  <dc:creator>admin</dc:creator>
  <cp:lastModifiedBy>admin</cp:lastModifiedBy>
  <cp:revision>3</cp:revision>
  <dcterms:created xsi:type="dcterms:W3CDTF">2014-10-16T11:17:24Z</dcterms:created>
  <dcterms:modified xsi:type="dcterms:W3CDTF">2014-10-16T11:42:11Z</dcterms:modified>
</cp:coreProperties>
</file>